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2009/7/1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2009/7/1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2009/7/1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2009/7/1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RSPAN 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                                                         </a:t>
            </a:r>
            <a:r>
              <a:rPr lang="en-US" altLang="zh-TW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Jason Chang </a:t>
            </a:r>
          </a:p>
          <a:p>
            <a:r>
              <a:rPr lang="en-US" altLang="zh-TW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2009.07.01 </a:t>
            </a:r>
            <a:endParaRPr lang="zh-TW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Topology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143108" y="3786190"/>
          <a:ext cx="378621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</a:tblGrid>
              <a:tr h="35719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071670" y="2500306"/>
          <a:ext cx="39290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</a:tblGrid>
              <a:tr h="35719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214546" y="2571744"/>
            <a:ext cx="285752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29190" y="2571744"/>
            <a:ext cx="357190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zh-TW" alt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285984" y="3857628"/>
            <a:ext cx="285752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000628" y="3857628"/>
            <a:ext cx="357190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zh-TW" alt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500562" y="3857628"/>
            <a:ext cx="357190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zh-TW" alt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286512" y="2357430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DES-3552  </a:t>
            </a:r>
          </a:p>
          <a:p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Source Switch</a:t>
            </a:r>
          </a:p>
          <a:p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192.168.0.100/24 </a:t>
            </a:r>
            <a:endParaRPr lang="zh-TW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286512" y="3714752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DES-3528 Destination Switch</a:t>
            </a:r>
          </a:p>
          <a:p>
            <a:r>
              <a:rPr lang="en-US" altLang="zh-TW" sz="1600" b="1" dirty="0" smtClean="0">
                <a:latin typeface="Times New Roman" pitchFamily="18" charset="0"/>
                <a:cs typeface="Times New Roman" pitchFamily="18" charset="0"/>
              </a:rPr>
              <a:t>192.168.0.200/24</a:t>
            </a:r>
            <a:r>
              <a:rPr lang="en-US" altLang="zh-TW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直線接點 18"/>
          <p:cNvCxnSpPr>
            <a:endCxn id="14" idx="0"/>
          </p:cNvCxnSpPr>
          <p:nvPr/>
        </p:nvCxnSpPr>
        <p:spPr>
          <a:xfrm rot="16200000" flipH="1">
            <a:off x="4626870" y="3305274"/>
            <a:ext cx="1103411" cy="129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1428728" y="2714620"/>
            <a:ext cx="785818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endCxn id="13" idx="2"/>
          </p:cNvCxnSpPr>
          <p:nvPr/>
        </p:nvCxnSpPr>
        <p:spPr>
          <a:xfrm rot="5400000" flipH="1" flipV="1">
            <a:off x="2071670" y="4429132"/>
            <a:ext cx="71438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rot="5400000" flipH="1" flipV="1">
            <a:off x="4358480" y="4429132"/>
            <a:ext cx="713586" cy="79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13" descr="C:\Users\06075\Desktop\Icons for Topology\NB 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500306"/>
            <a:ext cx="634238" cy="593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3" descr="C:\Users\06075\Desktop\Icons for Topology\NB 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714884"/>
            <a:ext cx="710550" cy="66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3" descr="C:\Users\06075\Desktop\Icons for Topology\NB 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786322"/>
            <a:ext cx="710550" cy="66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文字方塊 36"/>
          <p:cNvSpPr txBox="1"/>
          <p:nvPr/>
        </p:nvSpPr>
        <p:spPr>
          <a:xfrm>
            <a:off x="1571604" y="578645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PC 2</a:t>
            </a:r>
          </a:p>
          <a:p>
            <a:r>
              <a:rPr lang="en-US" altLang="zh-TW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192.168.0.10/24</a:t>
            </a:r>
            <a:endParaRPr lang="zh-TW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4000496" y="564357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Sniffer</a:t>
            </a:r>
          </a:p>
          <a:p>
            <a:r>
              <a:rPr lang="en-US" altLang="zh-TW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192.168.0.5/24</a:t>
            </a:r>
            <a:endParaRPr lang="zh-TW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500034" y="321468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PC 1</a:t>
            </a:r>
          </a:p>
          <a:p>
            <a:r>
              <a:rPr lang="en-US" altLang="zh-TW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192.168.0.3/24</a:t>
            </a:r>
            <a:endParaRPr lang="zh-TW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1714480" y="2143116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Port 1 RSPAN Source</a:t>
            </a:r>
            <a:endParaRPr lang="zh-TW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3000364" y="3429000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Port 24 RSPAN Redirect</a:t>
            </a:r>
            <a:endParaRPr lang="zh-TW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4286248" y="2143116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Port </a:t>
            </a:r>
            <a:r>
              <a:rPr lang="en-US" altLang="zh-TW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50  mirror</a:t>
            </a:r>
            <a:endParaRPr lang="zh-TW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Command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DES-3552  Source Switch ( FW 2.11.B008)</a:t>
            </a:r>
          </a:p>
          <a:p>
            <a:pPr>
              <a:spcBef>
                <a:spcPct val="0"/>
              </a:spcBef>
              <a:buNone/>
            </a:pPr>
            <a:endParaRPr lang="en-US" altLang="zh-TW" sz="1800" dirty="0" smtClean="0"/>
          </a:p>
          <a:p>
            <a:pPr>
              <a:spcBef>
                <a:spcPct val="0"/>
              </a:spcBef>
              <a:buNone/>
            </a:pPr>
            <a:endParaRPr lang="en-US" altLang="zh-TW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enable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rspan</a:t>
            </a:r>
            <a:endParaRPr lang="en-US" altLang="zh-TW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vlan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vlanid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100 </a:t>
            </a:r>
          </a:p>
          <a:p>
            <a:pPr>
              <a:spcBef>
                <a:spcPct val="0"/>
              </a:spcBef>
              <a:buNone/>
            </a:pP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config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mirror port 50 add source ports 1 both</a:t>
            </a:r>
          </a:p>
          <a:p>
            <a:pPr>
              <a:spcBef>
                <a:spcPct val="0"/>
              </a:spcBef>
              <a:buNone/>
            </a:pP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enable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miror</a:t>
            </a:r>
            <a:endParaRPr lang="en-US" altLang="zh-TW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config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vlan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vlanid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100 name RSPAN_VLAN  </a:t>
            </a:r>
          </a:p>
          <a:p>
            <a:pPr>
              <a:spcBef>
                <a:spcPct val="0"/>
              </a:spcBef>
              <a:buNone/>
            </a:pP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rspan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vlan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vlan_name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RSPAN_VLAN </a:t>
            </a:r>
          </a:p>
          <a:p>
            <a:pPr>
              <a:spcBef>
                <a:spcPct val="0"/>
              </a:spcBef>
              <a:buNone/>
            </a:pP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config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rspan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vlan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vlan_name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RSPAN_VLAN source add ports 1 both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Command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DES-3528 Destination Switch (FW 2.00.B003)</a:t>
            </a:r>
          </a:p>
          <a:p>
            <a:pPr>
              <a:spcBef>
                <a:spcPct val="0"/>
              </a:spcBef>
              <a:buNone/>
            </a:pPr>
            <a:endParaRPr lang="en-US" altLang="zh-CN" sz="2400" dirty="0" smtClean="0"/>
          </a:p>
          <a:p>
            <a:pPr>
              <a:spcBef>
                <a:spcPct val="0"/>
              </a:spcBef>
              <a:buNone/>
            </a:pPr>
            <a:endParaRPr lang="en-US" altLang="zh-C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enable </a:t>
            </a: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rspan</a:t>
            </a:r>
            <a:endParaRPr lang="en-US" altLang="zh-C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vlan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vlanid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100 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config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vlan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vlanid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100 add tagged 24-25 </a:t>
            </a:r>
          </a:p>
          <a:p>
            <a:pPr>
              <a:spcBef>
                <a:spcPct val="0"/>
              </a:spcBef>
              <a:buNone/>
            </a:pP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config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vlan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800" dirty="0" err="1" smtClean="0">
                <a:latin typeface="Times New Roman" pitchFamily="18" charset="0"/>
                <a:cs typeface="Times New Roman" pitchFamily="18" charset="0"/>
              </a:rPr>
              <a:t>vlanid</a:t>
            </a:r>
            <a:r>
              <a:rPr lang="en-US" altLang="zh-TW" sz="1800" dirty="0" smtClean="0">
                <a:latin typeface="Times New Roman" pitchFamily="18" charset="0"/>
                <a:cs typeface="Times New Roman" pitchFamily="18" charset="0"/>
              </a:rPr>
              <a:t> 100 name RSPAN_VLAN  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rspan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vlan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vlan_name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 RSPAN_VLAN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config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rspan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vlan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vlan_name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RSPAN_VLAN redirect add port 24</a:t>
            </a:r>
          </a:p>
          <a:p>
            <a:pPr>
              <a:buNone/>
            </a:pP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Test Result</a:t>
            </a:r>
            <a:endParaRPr lang="zh-TW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PC1 (192.168.0.3) can ping PC2 (192.168.0.10) successfully!</a:t>
            </a:r>
          </a:p>
          <a:p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Sniffer PC can capture ICMP packets ( both RX &amp; TX ) form the traffic between PC1 &amp; PC2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Test Result</a:t>
            </a:r>
            <a:endParaRPr lang="zh-TW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內容版面配置區 3" descr="RSPAN test result 03 200907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989007"/>
            <a:ext cx="7786742" cy="55944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165</Words>
  <PresentationFormat>如螢幕大小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RSPAN </vt:lpstr>
      <vt:lpstr>Topology</vt:lpstr>
      <vt:lpstr>Command</vt:lpstr>
      <vt:lpstr>Command (cont.)</vt:lpstr>
      <vt:lpstr>Test Result</vt:lpstr>
      <vt:lpstr>Test Result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RSPAN </dc:title>
  <cp:lastModifiedBy>TIGER-XP</cp:lastModifiedBy>
  <cp:revision>7</cp:revision>
  <dcterms:modified xsi:type="dcterms:W3CDTF">2009-07-01T11:26:03Z</dcterms:modified>
</cp:coreProperties>
</file>